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  <p:sldId id="258" r:id="rId6"/>
    <p:sldId id="259" r:id="rId7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66"/>
    <a:srgbClr val="666699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33" autoAdjust="0"/>
    <p:restoredTop sz="94660"/>
  </p:normalViewPr>
  <p:slideViewPr>
    <p:cSldViewPr snapToGrid="0">
      <p:cViewPr>
        <p:scale>
          <a:sx n="60" d="100"/>
          <a:sy n="6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76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90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93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46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86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00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57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04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6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D50E-02BC-4B94-B003-BBA9E02062D5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8CFE5-1C8D-48A7-BD44-EEC191630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96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7ED782C-0BC1-462B-9F7C-27B2FF576910}"/>
              </a:ext>
            </a:extLst>
          </p:cNvPr>
          <p:cNvSpPr/>
          <p:nvPr/>
        </p:nvSpPr>
        <p:spPr>
          <a:xfrm>
            <a:off x="0" y="19431"/>
            <a:ext cx="30275213" cy="492250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E608BD-654A-4654-B9D0-92548455AA2F}"/>
              </a:ext>
            </a:extLst>
          </p:cNvPr>
          <p:cNvSpPr txBox="1"/>
          <p:nvPr/>
        </p:nvSpPr>
        <p:spPr>
          <a:xfrm>
            <a:off x="5219700" y="2362200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6D3F393-8134-4649-B8C3-C68E29D819C1}"/>
              </a:ext>
            </a:extLst>
          </p:cNvPr>
          <p:cNvSpPr txBox="1"/>
          <p:nvPr/>
        </p:nvSpPr>
        <p:spPr>
          <a:xfrm>
            <a:off x="1027814" y="6278633"/>
            <a:ext cx="244316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Maximum size: One A0 portrait sheet (841 mm wide x 1189 mm long).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Your presentation number will be displayed separately, so you may use the entire A0 sheet freely.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C649361-6F2B-4530-A16E-9D2FDC6FD55A}"/>
              </a:ext>
            </a:extLst>
          </p:cNvPr>
          <p:cNvSpPr/>
          <p:nvPr/>
        </p:nvSpPr>
        <p:spPr>
          <a:xfrm>
            <a:off x="24711468" y="2304648"/>
            <a:ext cx="52698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SAES</a:t>
            </a:r>
            <a:r>
              <a:rPr kumimoji="0" lang="en-US" altLang="ja-JP" sz="72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2024</a:t>
            </a:r>
            <a:endParaRPr kumimoji="0" lang="ja-JP" altLang="en-US" sz="72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Posterama" panose="020B0504020200020000" pitchFamily="34" charset="0"/>
              <a:ea typeface="游ゴシック" panose="020B0400000000000000" pitchFamily="50" charset="-128"/>
              <a:cs typeface="Posterama" panose="020B0504020200020000" pitchFamily="34" charset="0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A2FC18B8-F2C5-4728-9F8E-87847CE61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9303" y="423208"/>
            <a:ext cx="1760272" cy="1569660"/>
          </a:xfrm>
          <a:prstGeom prst="rect">
            <a:avLst/>
          </a:prstGeom>
        </p:spPr>
      </p:pic>
      <p:pic>
        <p:nvPicPr>
          <p:cNvPr id="55" name="Picture 2" descr="undefined">
            <a:extLst>
              <a:ext uri="{FF2B5EF4-FFF2-40B4-BE49-F238E27FC236}">
                <a16:creationId xmlns:a16="http://schemas.microsoft.com/office/drawing/2014/main" id="{9E652187-78EB-4F20-AF64-CBCED5646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886" y="522906"/>
            <a:ext cx="2959102" cy="137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649661D-902C-43F2-842B-42F5538E6D96}"/>
              </a:ext>
            </a:extLst>
          </p:cNvPr>
          <p:cNvSpPr/>
          <p:nvPr/>
        </p:nvSpPr>
        <p:spPr>
          <a:xfrm>
            <a:off x="24711468" y="3655901"/>
            <a:ext cx="52674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12th INTERNATIONAL 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S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YMPOSIUM ON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 </a:t>
            </a:r>
            <a:b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</a:b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A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PPLIED 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E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NGINEERING AND 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S</a:t>
            </a:r>
            <a:r>
              <a:rPr kumimoji="0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sterama" panose="020B0504020200020000" pitchFamily="34" charset="0"/>
                <a:ea typeface="游ゴシック" panose="020B0400000000000000" pitchFamily="50" charset="-128"/>
                <a:cs typeface="Posterama" panose="020B0504020200020000" pitchFamily="34" charset="0"/>
              </a:rPr>
              <a:t>CIENCES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sterama" panose="020B0504020200020000" pitchFamily="34" charset="0"/>
              <a:ea typeface="游ゴシック" panose="020B0400000000000000" pitchFamily="50" charset="-128"/>
              <a:cs typeface="Posterama" panose="020B0504020200020000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3B869F-79A1-46E8-AF58-1FC14B6DA460}"/>
              </a:ext>
            </a:extLst>
          </p:cNvPr>
          <p:cNvSpPr txBox="1"/>
          <p:nvPr/>
        </p:nvSpPr>
        <p:spPr>
          <a:xfrm>
            <a:off x="927949" y="423208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Presentation title: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font size is 72pt</a:t>
            </a:r>
            <a:endParaRPr kumimoji="1" lang="ja-JP" altLang="en-US" sz="7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3945386A-2CE4-420B-A0E7-10BED5A78B0A}"/>
              </a:ext>
            </a:extLst>
          </p:cNvPr>
          <p:cNvSpPr/>
          <p:nvPr/>
        </p:nvSpPr>
        <p:spPr>
          <a:xfrm>
            <a:off x="0" y="40430856"/>
            <a:ext cx="30275213" cy="23534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A697273-DCD2-4FDB-BE54-C52B446C42D0}"/>
              </a:ext>
            </a:extLst>
          </p:cNvPr>
          <p:cNvSpPr txBox="1"/>
          <p:nvPr/>
        </p:nvSpPr>
        <p:spPr>
          <a:xfrm>
            <a:off x="1115359" y="2793087"/>
            <a:ext cx="79816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Presenter's names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Affiliation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0044FB-C166-420E-A8C0-463AB2E22B7B}"/>
              </a:ext>
            </a:extLst>
          </p:cNvPr>
          <p:cNvSpPr txBox="1"/>
          <p:nvPr/>
        </p:nvSpPr>
        <p:spPr>
          <a:xfrm>
            <a:off x="927949" y="40684264"/>
            <a:ext cx="2762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Contact</a:t>
            </a:r>
            <a:endParaRPr kumimoji="1" lang="ja-JP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5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7ED782C-0BC1-462B-9F7C-27B2FF576910}"/>
              </a:ext>
            </a:extLst>
          </p:cNvPr>
          <p:cNvSpPr/>
          <p:nvPr/>
        </p:nvSpPr>
        <p:spPr>
          <a:xfrm>
            <a:off x="0" y="19431"/>
            <a:ext cx="30275213" cy="4922506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E608BD-654A-4654-B9D0-92548455AA2F}"/>
              </a:ext>
            </a:extLst>
          </p:cNvPr>
          <p:cNvSpPr txBox="1"/>
          <p:nvPr/>
        </p:nvSpPr>
        <p:spPr>
          <a:xfrm>
            <a:off x="5219700" y="2362200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6D3F393-8134-4649-B8C3-C68E29D819C1}"/>
              </a:ext>
            </a:extLst>
          </p:cNvPr>
          <p:cNvSpPr txBox="1"/>
          <p:nvPr/>
        </p:nvSpPr>
        <p:spPr>
          <a:xfrm>
            <a:off x="1027814" y="6278633"/>
            <a:ext cx="244316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Maximum size: One A0 portrait sheet (841 mm wide x 1189 mm long).</a:t>
            </a:r>
          </a:p>
          <a:p>
            <a:r>
              <a:rPr kumimoji="1" lang="en-US" altLang="ja-JP" sz="4800" dirty="0"/>
              <a:t>Your presentation number will be displayed separately, so you may use the entire A0 sheet freely.</a:t>
            </a:r>
            <a:endParaRPr kumimoji="1" lang="ja-JP" altLang="en-US" sz="4800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C649361-6F2B-4530-A16E-9D2FDC6FD55A}"/>
              </a:ext>
            </a:extLst>
          </p:cNvPr>
          <p:cNvSpPr/>
          <p:nvPr/>
        </p:nvSpPr>
        <p:spPr>
          <a:xfrm>
            <a:off x="24711468" y="2304648"/>
            <a:ext cx="52698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200" b="1" dirty="0">
                <a:latin typeface="Posterama" panose="020B0504020200020000" pitchFamily="34" charset="0"/>
                <a:cs typeface="Posterama" panose="020B0504020200020000" pitchFamily="34" charset="0"/>
              </a:rPr>
              <a:t>SAES</a:t>
            </a:r>
            <a:r>
              <a:rPr lang="en-US" altLang="ja-JP" sz="72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2024</a:t>
            </a:r>
            <a:endParaRPr lang="ja-JP" altLang="en-US" sz="7200" b="1" dirty="0">
              <a:solidFill>
                <a:schemeClr val="accent2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A2FC18B8-F2C5-4728-9F8E-87847CE61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9303" y="423208"/>
            <a:ext cx="1760272" cy="1569660"/>
          </a:xfrm>
          <a:prstGeom prst="rect">
            <a:avLst/>
          </a:prstGeom>
        </p:spPr>
      </p:pic>
      <p:pic>
        <p:nvPicPr>
          <p:cNvPr id="55" name="Picture 2" descr="undefined">
            <a:extLst>
              <a:ext uri="{FF2B5EF4-FFF2-40B4-BE49-F238E27FC236}">
                <a16:creationId xmlns:a16="http://schemas.microsoft.com/office/drawing/2014/main" id="{9E652187-78EB-4F20-AF64-CBCED5646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886" y="522906"/>
            <a:ext cx="2959102" cy="137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649661D-902C-43F2-842B-42F5538E6D96}"/>
              </a:ext>
            </a:extLst>
          </p:cNvPr>
          <p:cNvSpPr/>
          <p:nvPr/>
        </p:nvSpPr>
        <p:spPr>
          <a:xfrm>
            <a:off x="24711468" y="3655901"/>
            <a:ext cx="52674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12th INTERNATIONAL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YMPOSIUM ON</a:t>
            </a:r>
            <a:r>
              <a:rPr lang="ja-JP" altLang="en-US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b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</a:b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PPLIED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NGINEERING AND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CIENCES</a:t>
            </a:r>
            <a:endParaRPr lang="ja-JP" altLang="en-US" sz="2000" b="1"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3B869F-79A1-46E8-AF58-1FC14B6DA460}"/>
              </a:ext>
            </a:extLst>
          </p:cNvPr>
          <p:cNvSpPr txBox="1"/>
          <p:nvPr/>
        </p:nvSpPr>
        <p:spPr>
          <a:xfrm>
            <a:off x="927949" y="423208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title:</a:t>
            </a:r>
          </a:p>
          <a:p>
            <a:r>
              <a:rPr kumimoji="1" lang="en-US" altLang="ja-JP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size is 72pt</a:t>
            </a:r>
            <a:endParaRPr kumimoji="1" lang="ja-JP" alt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3945386A-2CE4-420B-A0E7-10BED5A78B0A}"/>
              </a:ext>
            </a:extLst>
          </p:cNvPr>
          <p:cNvSpPr/>
          <p:nvPr/>
        </p:nvSpPr>
        <p:spPr>
          <a:xfrm>
            <a:off x="0" y="40430856"/>
            <a:ext cx="30275213" cy="2353476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A697273-DCD2-4FDB-BE54-C52B446C42D0}"/>
              </a:ext>
            </a:extLst>
          </p:cNvPr>
          <p:cNvSpPr txBox="1"/>
          <p:nvPr/>
        </p:nvSpPr>
        <p:spPr>
          <a:xfrm>
            <a:off x="1115359" y="2793087"/>
            <a:ext cx="79816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Presenter's names </a:t>
            </a:r>
          </a:p>
          <a:p>
            <a:endParaRPr kumimoji="1" lang="en-US" altLang="ja-JP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kumimoji="1" lang="ja-JP" alt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FD34950-40EF-440E-8E22-F0AAE2128A78}"/>
              </a:ext>
            </a:extLst>
          </p:cNvPr>
          <p:cNvSpPr txBox="1"/>
          <p:nvPr/>
        </p:nvSpPr>
        <p:spPr>
          <a:xfrm>
            <a:off x="927949" y="40684264"/>
            <a:ext cx="2762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Contact</a:t>
            </a:r>
            <a:endParaRPr kumimoji="1" lang="ja-JP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58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7ED782C-0BC1-462B-9F7C-27B2FF576910}"/>
              </a:ext>
            </a:extLst>
          </p:cNvPr>
          <p:cNvSpPr/>
          <p:nvPr/>
        </p:nvSpPr>
        <p:spPr>
          <a:xfrm>
            <a:off x="0" y="19431"/>
            <a:ext cx="30275213" cy="492250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E608BD-654A-4654-B9D0-92548455AA2F}"/>
              </a:ext>
            </a:extLst>
          </p:cNvPr>
          <p:cNvSpPr txBox="1"/>
          <p:nvPr/>
        </p:nvSpPr>
        <p:spPr>
          <a:xfrm>
            <a:off x="5219700" y="2362200"/>
            <a:ext cx="11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6D3F393-8134-4649-B8C3-C68E29D819C1}"/>
              </a:ext>
            </a:extLst>
          </p:cNvPr>
          <p:cNvSpPr txBox="1"/>
          <p:nvPr/>
        </p:nvSpPr>
        <p:spPr>
          <a:xfrm>
            <a:off x="1907950" y="6442324"/>
            <a:ext cx="244316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/>
              <a:t>Maximum size: One A0 portrait sheet (841 mm wide x 1189 mm long).</a:t>
            </a:r>
          </a:p>
          <a:p>
            <a:r>
              <a:rPr kumimoji="1" lang="en-US" altLang="ja-JP" sz="4800" dirty="0"/>
              <a:t>Your presentation number will be displayed separately, so you may use the entire A0 sheet freely.</a:t>
            </a:r>
            <a:endParaRPr kumimoji="1" lang="ja-JP" altLang="en-US" sz="4800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C649361-6F2B-4530-A16E-9D2FDC6FD55A}"/>
              </a:ext>
            </a:extLst>
          </p:cNvPr>
          <p:cNvSpPr/>
          <p:nvPr/>
        </p:nvSpPr>
        <p:spPr>
          <a:xfrm>
            <a:off x="24711468" y="2304648"/>
            <a:ext cx="52698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7200" b="1" dirty="0">
                <a:latin typeface="Posterama" panose="020B0504020200020000" pitchFamily="34" charset="0"/>
                <a:cs typeface="Posterama" panose="020B0504020200020000" pitchFamily="34" charset="0"/>
              </a:rPr>
              <a:t>SAES</a:t>
            </a:r>
            <a:r>
              <a:rPr lang="en-US" altLang="ja-JP" sz="72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2024</a:t>
            </a:r>
            <a:endParaRPr lang="ja-JP" altLang="en-US" sz="7200" b="1" dirty="0">
              <a:solidFill>
                <a:schemeClr val="accent2"/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A2FC18B8-F2C5-4728-9F8E-87847CE61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9303" y="423208"/>
            <a:ext cx="1760272" cy="1569660"/>
          </a:xfrm>
          <a:prstGeom prst="rect">
            <a:avLst/>
          </a:prstGeom>
        </p:spPr>
      </p:pic>
      <p:pic>
        <p:nvPicPr>
          <p:cNvPr id="55" name="Picture 2" descr="undefined">
            <a:extLst>
              <a:ext uri="{FF2B5EF4-FFF2-40B4-BE49-F238E27FC236}">
                <a16:creationId xmlns:a16="http://schemas.microsoft.com/office/drawing/2014/main" id="{9E652187-78EB-4F20-AF64-CBCED5646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886" y="522906"/>
            <a:ext cx="2959102" cy="137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649661D-902C-43F2-842B-42F5538E6D96}"/>
              </a:ext>
            </a:extLst>
          </p:cNvPr>
          <p:cNvSpPr/>
          <p:nvPr/>
        </p:nvSpPr>
        <p:spPr>
          <a:xfrm>
            <a:off x="24711468" y="3655901"/>
            <a:ext cx="52674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12th INTERNATIONAL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YMPOSIUM ON</a:t>
            </a:r>
            <a:r>
              <a:rPr lang="ja-JP" altLang="en-US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 </a:t>
            </a:r>
            <a:b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</a:b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PPLIED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NGINEERING AND </a:t>
            </a:r>
            <a:r>
              <a:rPr lang="en-US" altLang="ja-JP" sz="2000" b="1" dirty="0">
                <a:solidFill>
                  <a:schemeClr val="accent2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</a:t>
            </a:r>
            <a:r>
              <a:rPr lang="en-US" altLang="ja-JP" sz="2000" b="1" dirty="0">
                <a:latin typeface="Posterama" panose="020B0504020200020000" pitchFamily="34" charset="0"/>
                <a:cs typeface="Posterama" panose="020B0504020200020000" pitchFamily="34" charset="0"/>
              </a:rPr>
              <a:t>CIENCES</a:t>
            </a:r>
            <a:endParaRPr lang="ja-JP" altLang="en-US" sz="2000" b="1"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B3B869F-79A1-46E8-AF58-1FC14B6DA460}"/>
              </a:ext>
            </a:extLst>
          </p:cNvPr>
          <p:cNvSpPr txBox="1"/>
          <p:nvPr/>
        </p:nvSpPr>
        <p:spPr>
          <a:xfrm>
            <a:off x="927949" y="423208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title:</a:t>
            </a:r>
          </a:p>
          <a:p>
            <a:r>
              <a:rPr kumimoji="1" lang="en-US" altLang="ja-JP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size is 72pt</a:t>
            </a:r>
            <a:endParaRPr kumimoji="1" lang="ja-JP" alt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3945386A-2CE4-420B-A0E7-10BED5A78B0A}"/>
              </a:ext>
            </a:extLst>
          </p:cNvPr>
          <p:cNvSpPr/>
          <p:nvPr/>
        </p:nvSpPr>
        <p:spPr>
          <a:xfrm>
            <a:off x="0" y="40430856"/>
            <a:ext cx="30275213" cy="2353476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A697273-DCD2-4FDB-BE54-C52B446C42D0}"/>
              </a:ext>
            </a:extLst>
          </p:cNvPr>
          <p:cNvSpPr txBox="1"/>
          <p:nvPr/>
        </p:nvSpPr>
        <p:spPr>
          <a:xfrm>
            <a:off x="1115359" y="2793087"/>
            <a:ext cx="798167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Presenter's names </a:t>
            </a:r>
          </a:p>
          <a:p>
            <a:endParaRPr kumimoji="1" lang="en-US" altLang="ja-JP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kumimoji="1" lang="ja-JP" altLang="en-US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4B3B04-7084-47B8-A31B-70F07E570D3A}"/>
              </a:ext>
            </a:extLst>
          </p:cNvPr>
          <p:cNvSpPr txBox="1"/>
          <p:nvPr/>
        </p:nvSpPr>
        <p:spPr>
          <a:xfrm>
            <a:off x="927949" y="40684264"/>
            <a:ext cx="2762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Contact</a:t>
            </a:r>
            <a:endParaRPr kumimoji="1" lang="ja-JP" alt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86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31BE597AC41D438E09A8D3871609C6" ma:contentTypeVersion="11" ma:contentTypeDescription="新しいドキュメントを作成します。" ma:contentTypeScope="" ma:versionID="dbe308c9c124a288f4b911af720360e9">
  <xsd:schema xmlns:xsd="http://www.w3.org/2001/XMLSchema" xmlns:xs="http://www.w3.org/2001/XMLSchema" xmlns:p="http://schemas.microsoft.com/office/2006/metadata/properties" xmlns:ns2="1ca422c8-8229-4787-ad38-1f4c0a328803" xmlns:ns3="ca4f5d26-1fb0-43f0-9ee1-7f88adee3f80" targetNamespace="http://schemas.microsoft.com/office/2006/metadata/properties" ma:root="true" ma:fieldsID="2b907e339188750e8653203a1cb29ffd" ns2:_="" ns3:_="">
    <xsd:import namespace="1ca422c8-8229-4787-ad38-1f4c0a328803"/>
    <xsd:import namespace="ca4f5d26-1fb0-43f0-9ee1-7f88adee3f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422c8-8229-4787-ad38-1f4c0a3288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ff13f57-c2f9-47ee-807d-4f367a1673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f5d26-1fb0-43f0-9ee1-7f88adee3f8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cf20275-cbe7-48bc-a38c-871c7a5e5908}" ma:internalName="TaxCatchAll" ma:showField="CatchAllData" ma:web="ca4f5d26-1fb0-43f0-9ee1-7f88adee3f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4f5d26-1fb0-43f0-9ee1-7f88adee3f80" xsi:nil="true"/>
    <lcf76f155ced4ddcb4097134ff3c332f xmlns="1ca422c8-8229-4787-ad38-1f4c0a32880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D4924D-0DD5-40DD-852F-5F79DDE1D7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a422c8-8229-4787-ad38-1f4c0a328803"/>
    <ds:schemaRef ds:uri="ca4f5d26-1fb0-43f0-9ee1-7f88adee3f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309798-F02A-424A-9259-C8DDA86E460D}">
  <ds:schemaRefs>
    <ds:schemaRef ds:uri="http://schemas.microsoft.com/office/2006/metadata/properties"/>
    <ds:schemaRef ds:uri="http://schemas.microsoft.com/office/infopath/2007/PartnerControls"/>
    <ds:schemaRef ds:uri="ca4f5d26-1fb0-43f0-9ee1-7f88adee3f80"/>
    <ds:schemaRef ds:uri="1ca422c8-8229-4787-ad38-1f4c0a328803"/>
  </ds:schemaRefs>
</ds:datastoreItem>
</file>

<file path=customXml/itemProps3.xml><?xml version="1.0" encoding="utf-8"?>
<ds:datastoreItem xmlns:ds="http://schemas.openxmlformats.org/officeDocument/2006/customXml" ds:itemID="{F84083C2-461A-4B72-B245-D13E84505F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165</Words>
  <Application>Microsoft Macintosh PowerPoint</Application>
  <PresentationFormat>ユーザー設定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Posterama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Ikeno Shinya</dc:creator>
  <cp:lastModifiedBy>義人 安藤</cp:lastModifiedBy>
  <cp:revision>12</cp:revision>
  <dcterms:created xsi:type="dcterms:W3CDTF">2024-08-27T13:13:04Z</dcterms:created>
  <dcterms:modified xsi:type="dcterms:W3CDTF">2024-11-06T11:03:51Z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0x0101000C31BE597AC41D438E09A8D3871609C6</vt:lpwstr>
  </property>
</Properties>
</file>